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0" r:id="rId2"/>
  </p:sldIdLst>
  <p:sldSz cx="12188825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29FB1-0DF1-4ADF-B62E-E6A4B92A4EC2}" v="4" dt="2021-04-18T18:12:23.597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29" autoAdjust="0"/>
  </p:normalViewPr>
  <p:slideViewPr>
    <p:cSldViewPr showGuides="1">
      <p:cViewPr varScale="1">
        <p:scale>
          <a:sx n="103" d="100"/>
          <a:sy n="103" d="100"/>
        </p:scale>
        <p:origin x="-304" y="-11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4/20/21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4/20/21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4/20/21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4/20/21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4/20/21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4/20/21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4/20/21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mailto:Finance@thecmechurch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9212" y="2465798"/>
            <a:ext cx="8001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Rounded MT Bold"/>
                <a:cs typeface="Arial Rounded MT Bold"/>
              </a:rPr>
              <a:t>Department of Finance</a:t>
            </a:r>
          </a:p>
          <a:p>
            <a:pPr algn="ctr"/>
            <a:r>
              <a:rPr lang="en-US" sz="2400" b="1" dirty="0" smtClean="0">
                <a:latin typeface="Arial Rounded MT Bold"/>
                <a:cs typeface="Arial Rounded MT Bold"/>
              </a:rPr>
              <a:t>Investment Symposium</a:t>
            </a:r>
          </a:p>
          <a:p>
            <a:pPr algn="ctr"/>
            <a:r>
              <a:rPr lang="en-US" sz="2400" b="1" dirty="0" smtClean="0">
                <a:latin typeface="Arial Rounded MT Bold"/>
                <a:cs typeface="Arial Rounded MT Bold"/>
              </a:rPr>
              <a:t>Sunday, Monday, Tuesday, Wednesday</a:t>
            </a:r>
          </a:p>
          <a:p>
            <a:pPr algn="ctr"/>
            <a:r>
              <a:rPr lang="en-US" sz="2400" b="1" dirty="0" smtClean="0">
                <a:latin typeface="Arial Rounded MT Bold"/>
                <a:cs typeface="Arial Rounded MT Bold"/>
              </a:rPr>
              <a:t>May 23, 24, 25, 26</a:t>
            </a:r>
            <a:r>
              <a:rPr lang="en-US" sz="2400" b="1" baseline="30000" dirty="0" smtClean="0">
                <a:latin typeface="Arial Rounded MT Bold"/>
                <a:cs typeface="Arial Rounded MT Bold"/>
              </a:rPr>
              <a:t>th</a:t>
            </a:r>
            <a:endParaRPr lang="en-US" sz="2400" b="1" dirty="0" smtClean="0">
              <a:latin typeface="Arial Rounded MT Bold"/>
              <a:cs typeface="Arial Rounded MT Bold"/>
            </a:endParaRPr>
          </a:p>
          <a:p>
            <a:pPr algn="ctr"/>
            <a:r>
              <a:rPr lang="en-US" sz="2400" b="1" dirty="0" smtClean="0">
                <a:latin typeface="Arial Rounded MT Bold"/>
                <a:cs typeface="Arial Rounded MT Bold"/>
              </a:rPr>
              <a:t>  7:00pm CST and 8:00pm EST</a:t>
            </a:r>
          </a:p>
          <a:p>
            <a:pPr algn="ctr"/>
            <a:endParaRPr lang="en-US" sz="2400" b="1" dirty="0">
              <a:latin typeface="Arial Rounded MT Bold"/>
              <a:cs typeface="Arial Rounded MT Bold"/>
            </a:endParaRPr>
          </a:p>
          <a:p>
            <a:pPr algn="ctr"/>
            <a:r>
              <a:rPr lang="en-US" sz="2400" b="1" dirty="0" smtClean="0">
                <a:latin typeface="Arial Rounded MT Bold"/>
                <a:cs typeface="Arial Rounded MT Bold"/>
              </a:rPr>
              <a:t>Details to follow</a:t>
            </a:r>
          </a:p>
          <a:p>
            <a:pPr algn="ctr"/>
            <a:endParaRPr lang="en-US" sz="2400" b="1" dirty="0">
              <a:latin typeface="Arial Rounded MT Bold"/>
              <a:cs typeface="Arial Rounded MT Bold"/>
            </a:endParaRPr>
          </a:p>
          <a:p>
            <a:pPr algn="ctr"/>
            <a:endParaRPr lang="en-US" sz="2400" b="1" dirty="0" smtClean="0">
              <a:latin typeface="Arial Rounded MT Bold"/>
              <a:cs typeface="Arial Rounded MT Bold"/>
            </a:endParaRPr>
          </a:p>
          <a:p>
            <a:pPr algn="ctr"/>
            <a:endParaRPr lang="en-US" sz="2400" b="1" i="1" dirty="0" smtClean="0">
              <a:latin typeface="Arial Rounded MT Bold"/>
              <a:cs typeface="Arial Rounded MT Bold"/>
            </a:endParaRPr>
          </a:p>
          <a:p>
            <a:pPr algn="ctr"/>
            <a:endParaRPr lang="en-US" sz="2400" b="1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012" y="764286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4419600"/>
            <a:ext cx="2325688" cy="2194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3412" y="304800"/>
            <a:ext cx="9067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D593A"/>
                </a:solidFill>
              </a:rPr>
              <a:t>THE GENERAL DEPARTMENT OF FINANCE</a:t>
            </a:r>
          </a:p>
          <a:p>
            <a:pPr algn="ctr"/>
            <a:r>
              <a:rPr lang="en-US" b="1" dirty="0" smtClean="0">
                <a:solidFill>
                  <a:srgbClr val="6D593A"/>
                </a:solidFill>
              </a:rPr>
              <a:t>BISHOP KENNETH W. CARTER, CHAIRMAN</a:t>
            </a:r>
          </a:p>
          <a:p>
            <a:pPr algn="ctr"/>
            <a:r>
              <a:rPr lang="en-US" b="1" dirty="0" smtClean="0">
                <a:solidFill>
                  <a:srgbClr val="6D593A"/>
                </a:solidFill>
              </a:rPr>
              <a:t>BISHOP SYLVESTER WILLIAMS, SR., VICE-CHAIRMAN</a:t>
            </a:r>
          </a:p>
          <a:p>
            <a:pPr algn="ctr"/>
            <a:r>
              <a:rPr lang="en-US" sz="2000" b="1" i="1" dirty="0" smtClean="0">
                <a:solidFill>
                  <a:srgbClr val="6D593A"/>
                </a:solidFill>
              </a:rPr>
              <a:t>DR. VICTOR TAYLOR, GENERAL SECRETARY OF FINANCE &amp; CFO </a:t>
            </a:r>
          </a:p>
          <a:p>
            <a:pPr algn="ctr"/>
            <a:r>
              <a:rPr lang="en-US" b="1" dirty="0" smtClean="0">
                <a:solidFill>
                  <a:srgbClr val="6D593A"/>
                </a:solidFill>
              </a:rPr>
              <a:t> </a:t>
            </a:r>
            <a:endParaRPr lang="en-US" b="1" dirty="0">
              <a:solidFill>
                <a:srgbClr val="6D593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4812" y="59436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D593A"/>
                </a:solidFill>
                <a:hlinkClick r:id="rId3"/>
              </a:rPr>
              <a:t>Finance@thecmechurch.org</a:t>
            </a:r>
            <a:endParaRPr lang="en-US" sz="1400" b="1" dirty="0" smtClean="0">
              <a:solidFill>
                <a:srgbClr val="6D593A"/>
              </a:solidFill>
            </a:endParaRPr>
          </a:p>
          <a:p>
            <a:pPr algn="ctr"/>
            <a:r>
              <a:rPr lang="en-US" sz="1400" dirty="0" err="1" smtClean="0"/>
              <a:t>www.thecmechurch.org</a:t>
            </a:r>
            <a:endParaRPr lang="en-US" sz="1400" dirty="0" smtClean="0"/>
          </a:p>
          <a:p>
            <a:pPr algn="ctr"/>
            <a:r>
              <a:rPr lang="en-US" sz="1400" dirty="0" err="1" smtClean="0"/>
              <a:t>www.victortaylor.com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07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277</TotalTime>
  <Words>72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Currency Symbols 16x9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</dc:title>
  <dc:creator>Kathryn Weathers Belger</dc:creator>
  <cp:lastModifiedBy>wantaylor@comcast.net Taylor</cp:lastModifiedBy>
  <cp:revision>13</cp:revision>
  <dcterms:created xsi:type="dcterms:W3CDTF">2021-03-28T14:02:19Z</dcterms:created>
  <dcterms:modified xsi:type="dcterms:W3CDTF">2021-04-20T17:45:20Z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